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5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81" r:id="rId2"/>
    <p:sldId id="266" r:id="rId3"/>
    <p:sldId id="267" r:id="rId4"/>
    <p:sldId id="269" r:id="rId5"/>
    <p:sldId id="270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Victor Pereira Ruano" initials="JVPR" lastIdx="27" clrIdx="0">
    <p:extLst>
      <p:ext uri="{19B8F6BF-5375-455C-9EA6-DF929625EA0E}">
        <p15:presenceInfo xmlns:p15="http://schemas.microsoft.com/office/powerpoint/2012/main" userId="S-1-5-21-588210231-3801900737-798837789-88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243D"/>
    <a:srgbClr val="861D3B"/>
    <a:srgbClr val="861F3B"/>
    <a:srgbClr val="752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DCEC90-ED47-4779-9024-43E5E8FD73F6}" v="9" dt="2026-04-24T20:09:48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2" autoAdjust="0"/>
    <p:restoredTop sz="94632" autoAdjust="0"/>
  </p:normalViewPr>
  <p:slideViewPr>
    <p:cSldViewPr snapToGrid="0">
      <p:cViewPr varScale="1">
        <p:scale>
          <a:sx n="72" d="100"/>
          <a:sy n="72" d="100"/>
        </p:scale>
        <p:origin x="13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mercial Ville Art" userId="0d7750e1881413a2" providerId="LiveId" clId="{CB80A7A2-7377-421A-B91C-018CE977B609}"/>
    <pc:docChg chg="undo custSel delSld modSld">
      <pc:chgData name="Comercial Ville Art" userId="0d7750e1881413a2" providerId="LiveId" clId="{CB80A7A2-7377-421A-B91C-018CE977B609}" dt="2026-04-24T20:09:50.189" v="1157" actId="20577"/>
      <pc:docMkLst>
        <pc:docMk/>
      </pc:docMkLst>
      <pc:sldChg chg="addSp modSp mod">
        <pc:chgData name="Comercial Ville Art" userId="0d7750e1881413a2" providerId="LiveId" clId="{CB80A7A2-7377-421A-B91C-018CE977B609}" dt="2026-04-24T20:06:57.954" v="1113" actId="1035"/>
        <pc:sldMkLst>
          <pc:docMk/>
          <pc:sldMk cId="3995841169" sldId="266"/>
        </pc:sldMkLst>
        <pc:spChg chg="add mod">
          <ac:chgData name="Comercial Ville Art" userId="0d7750e1881413a2" providerId="LiveId" clId="{CB80A7A2-7377-421A-B91C-018CE977B609}" dt="2026-04-24T19:53:55.596" v="1093"/>
          <ac:spMkLst>
            <pc:docMk/>
            <pc:sldMk cId="3995841169" sldId="266"/>
            <ac:spMk id="7" creationId="{AA19434F-C3AA-F358-7AC9-8E449319B643}"/>
          </ac:spMkLst>
        </pc:spChg>
        <pc:picChg chg="add">
          <ac:chgData name="Comercial Ville Art" userId="0d7750e1881413a2" providerId="LiveId" clId="{CB80A7A2-7377-421A-B91C-018CE977B609}" dt="2026-04-24T19:54:47.481" v="1097"/>
          <ac:picMkLst>
            <pc:docMk/>
            <pc:sldMk cId="3995841169" sldId="266"/>
            <ac:picMk id="10" creationId="{F5081463-C705-586F-6AC5-0BA3BAF52AB6}"/>
          </ac:picMkLst>
        </pc:picChg>
        <pc:picChg chg="add mod modCrop">
          <ac:chgData name="Comercial Ville Art" userId="0d7750e1881413a2" providerId="LiveId" clId="{CB80A7A2-7377-421A-B91C-018CE977B609}" dt="2026-04-24T20:06:57.954" v="1113" actId="1035"/>
          <ac:picMkLst>
            <pc:docMk/>
            <pc:sldMk cId="3995841169" sldId="266"/>
            <ac:picMk id="12" creationId="{4EFB979C-3A34-E0BA-F767-D8F7ABE3D0DD}"/>
          </ac:picMkLst>
        </pc:picChg>
        <pc:picChg chg="add">
          <ac:chgData name="Comercial Ville Art" userId="0d7750e1881413a2" providerId="LiveId" clId="{CB80A7A2-7377-421A-B91C-018CE977B609}" dt="2026-04-24T19:54:47.481" v="1097"/>
          <ac:picMkLst>
            <pc:docMk/>
            <pc:sldMk cId="3995841169" sldId="266"/>
            <ac:picMk id="15" creationId="{F36A214A-7FC3-E10D-38BE-BC686FC64F05}"/>
          </ac:picMkLst>
        </pc:picChg>
      </pc:sldChg>
      <pc:sldChg chg="addSp modSp">
        <pc:chgData name="Comercial Ville Art" userId="0d7750e1881413a2" providerId="LiveId" clId="{CB80A7A2-7377-421A-B91C-018CE977B609}" dt="2026-04-24T19:54:01.004" v="1094"/>
        <pc:sldMkLst>
          <pc:docMk/>
          <pc:sldMk cId="1603648870" sldId="267"/>
        </pc:sldMkLst>
        <pc:spChg chg="add mod">
          <ac:chgData name="Comercial Ville Art" userId="0d7750e1881413a2" providerId="LiveId" clId="{CB80A7A2-7377-421A-B91C-018CE977B609}" dt="2026-04-24T19:54:01.004" v="1094"/>
          <ac:spMkLst>
            <pc:docMk/>
            <pc:sldMk cId="1603648870" sldId="267"/>
            <ac:spMk id="4" creationId="{FAA0390B-F2F1-BF61-EA74-0588E2D2E633}"/>
          </ac:spMkLst>
        </pc:spChg>
      </pc:sldChg>
      <pc:sldChg chg="addSp modSp mod">
        <pc:chgData name="Comercial Ville Art" userId="0d7750e1881413a2" providerId="LiveId" clId="{CB80A7A2-7377-421A-B91C-018CE977B609}" dt="2026-04-24T20:07:21.455" v="1143" actId="20577"/>
        <pc:sldMkLst>
          <pc:docMk/>
          <pc:sldMk cId="3282212994" sldId="269"/>
        </pc:sldMkLst>
        <pc:spChg chg="add mod">
          <ac:chgData name="Comercial Ville Art" userId="0d7750e1881413a2" providerId="LiveId" clId="{CB80A7A2-7377-421A-B91C-018CE977B609}" dt="2026-04-24T19:54:04.502" v="1095"/>
          <ac:spMkLst>
            <pc:docMk/>
            <pc:sldMk cId="3282212994" sldId="269"/>
            <ac:spMk id="6" creationId="{E0071C13-D619-C017-1D23-7F9DC9E70A42}"/>
          </ac:spMkLst>
        </pc:spChg>
        <pc:spChg chg="mod">
          <ac:chgData name="Comercial Ville Art" userId="0d7750e1881413a2" providerId="LiveId" clId="{CB80A7A2-7377-421A-B91C-018CE977B609}" dt="2026-04-24T20:07:21.455" v="1143" actId="20577"/>
          <ac:spMkLst>
            <pc:docMk/>
            <pc:sldMk cId="3282212994" sldId="269"/>
            <ac:spMk id="15" creationId="{F0E6CEEF-9BAE-4A79-D3C3-E800EE340CB5}"/>
          </ac:spMkLst>
        </pc:spChg>
        <pc:picChg chg="add">
          <ac:chgData name="Comercial Ville Art" userId="0d7750e1881413a2" providerId="LiveId" clId="{CB80A7A2-7377-421A-B91C-018CE977B609}" dt="2026-04-24T19:58:06.371" v="1098"/>
          <ac:picMkLst>
            <pc:docMk/>
            <pc:sldMk cId="3282212994" sldId="269"/>
            <ac:picMk id="8" creationId="{4DF8301D-7258-4B54-1593-050FC4BA2E2E}"/>
          </ac:picMkLst>
        </pc:picChg>
      </pc:sldChg>
      <pc:sldChg chg="addSp modSp mod">
        <pc:chgData name="Comercial Ville Art" userId="0d7750e1881413a2" providerId="LiveId" clId="{CB80A7A2-7377-421A-B91C-018CE977B609}" dt="2026-04-24T20:09:50.189" v="1157" actId="20577"/>
        <pc:sldMkLst>
          <pc:docMk/>
          <pc:sldMk cId="385241" sldId="270"/>
        </pc:sldMkLst>
        <pc:spChg chg="add mod">
          <ac:chgData name="Comercial Ville Art" userId="0d7750e1881413a2" providerId="LiveId" clId="{CB80A7A2-7377-421A-B91C-018CE977B609}" dt="2026-04-24T19:54:07.710" v="1096"/>
          <ac:spMkLst>
            <pc:docMk/>
            <pc:sldMk cId="385241" sldId="270"/>
            <ac:spMk id="3" creationId="{01A8BB4A-8117-DBEF-58D2-4E5130B48692}"/>
          </ac:spMkLst>
        </pc:spChg>
        <pc:spChg chg="mod">
          <ac:chgData name="Comercial Ville Art" userId="0d7750e1881413a2" providerId="LiveId" clId="{CB80A7A2-7377-421A-B91C-018CE977B609}" dt="2026-04-24T20:08:30.659" v="1153" actId="20577"/>
          <ac:spMkLst>
            <pc:docMk/>
            <pc:sldMk cId="385241" sldId="270"/>
            <ac:spMk id="5" creationId="{BFDAA743-C1D1-8BBA-68E3-F953D46FA5C3}"/>
          </ac:spMkLst>
        </pc:spChg>
        <pc:spChg chg="mod">
          <ac:chgData name="Comercial Ville Art" userId="0d7750e1881413a2" providerId="LiveId" clId="{CB80A7A2-7377-421A-B91C-018CE977B609}" dt="2026-04-24T20:09:39.982" v="1155" actId="20577"/>
          <ac:spMkLst>
            <pc:docMk/>
            <pc:sldMk cId="385241" sldId="270"/>
            <ac:spMk id="7" creationId="{AB655F84-3BA3-E348-F95B-FD1F556BF88C}"/>
          </ac:spMkLst>
        </pc:spChg>
        <pc:spChg chg="mod">
          <ac:chgData name="Comercial Ville Art" userId="0d7750e1881413a2" providerId="LiveId" clId="{CB80A7A2-7377-421A-B91C-018CE977B609}" dt="2026-04-24T20:09:50.189" v="1157" actId="20577"/>
          <ac:spMkLst>
            <pc:docMk/>
            <pc:sldMk cId="385241" sldId="270"/>
            <ac:spMk id="9" creationId="{D7B832AC-9658-53F3-BFF0-A6CD44CB2EE8}"/>
          </ac:spMkLst>
        </pc:spChg>
      </pc:sldChg>
      <pc:sldChg chg="addSp delSp modSp mod">
        <pc:chgData name="Comercial Ville Art" userId="0d7750e1881413a2" providerId="LiveId" clId="{CB80A7A2-7377-421A-B91C-018CE977B609}" dt="2026-04-24T19:53:10.830" v="1092"/>
        <pc:sldMkLst>
          <pc:docMk/>
          <pc:sldMk cId="803636706" sldId="281"/>
        </pc:sldMkLst>
        <pc:picChg chg="add">
          <ac:chgData name="Comercial Ville Art" userId="0d7750e1881413a2" providerId="LiveId" clId="{CB80A7A2-7377-421A-B91C-018CE977B609}" dt="2026-04-24T19:53:10.830" v="1092"/>
          <ac:picMkLst>
            <pc:docMk/>
            <pc:sldMk cId="803636706" sldId="281"/>
            <ac:picMk id="8" creationId="{FD9B8087-CF30-29D5-D572-144103D3597C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16T15:13:08.292" idx="25">
    <p:pos x="10" y="10"/>
    <p:text>Capa para Produtos "Horizontais"
PÁGINA DE CAPA:
Deve ser mantida a mesma proporção de imagem, sendo somente feita a substituição pela imagem do Produto em questão!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16T15:18:40.890" idx="11">
    <p:pos x="10" y="10"/>
    <p:text>Página de Release + Overview de Produto:
Obrigatório texto sobre produto (se não houver no momento, campo pode ser deletado) + 3 imagens (preferencialmente imagnes que permitam boa visualização do produto) para compor o layout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16T15:19:01.293" idx="12">
    <p:pos x="10" y="10"/>
    <p:text>Página Desenho Medidas Gerais
Página 03: Desenho técnico básico com medidas gerais importantes, vide arquivo DWG enviado (atenção para as larguras e cores de linha, além do tamanho das imagens e alinhamento).
ATENÇÃO: esta página pode se repetir quantas vezes for necessário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16T15:20:15.558" idx="14">
    <p:pos x="10" y="10"/>
    <p:text>Diferenciais:
Página 04: Devem ser colocadas as observações de diferenciais e opcionais do produto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16T15:20:32.806" idx="15">
    <p:pos x="10" y="10"/>
    <p:text>Infos Importantes (PT/EN/ES)
Página 05: Deve ser colocado um breve resumo técnico do item, para ajudar a equipe comercial e especificadores, no primeiro contato com o produto</p:text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5B836-6E3E-4E12-9FFA-283F41DFF506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2C09D-733D-4170-BEBC-91F3C52B16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377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Deve ser mantida a mesma proporção de imagem, sendo somente feita a substituição pela imagem do Produto em questão!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2C09D-733D-4170-BEBC-91F3C52B168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306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Obrigatório texto sobre produto (se não houver no momento, campo pode ser deletado) + 3 imagens (preferencialmente </a:t>
            </a:r>
            <a:r>
              <a:rPr lang="pt-BR" dirty="0" err="1"/>
              <a:t>imagnes</a:t>
            </a:r>
            <a:r>
              <a:rPr lang="pt-BR" dirty="0"/>
              <a:t> que permitam boa visualização do produto) para compor o layout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2C09D-733D-4170-BEBC-91F3C52B168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289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Desenho técnico básico com medidas gerais importantes, vide arquivo DWG enviado (atenção para as larguras e cores de linha, além do tamanho das imagens e alinhamento). ATENÇÃO: esta página pode se repetir quantas vezes for necessário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2C09D-733D-4170-BEBC-91F3C52B168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8133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Devem ser colocadas as observações de diferenciais e opcionais do produto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2C09D-733D-4170-BEBC-91F3C52B168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12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Deve ser colocado um breve resumo técnico do item, para ajudar a equipe comercial e especificadores, no primeiro contato com o produto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2C09D-733D-4170-BEBC-91F3C52B168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574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170B-BD58-4AF5-8904-AE197B62A447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B53B-282F-45B5-96AE-5ED656F50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12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170B-BD58-4AF5-8904-AE197B62A447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B53B-282F-45B5-96AE-5ED656F50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41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170B-BD58-4AF5-8904-AE197B62A447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B53B-282F-45B5-96AE-5ED656F50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836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170B-BD58-4AF5-8904-AE197B62A447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B53B-282F-45B5-96AE-5ED656F50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10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170B-BD58-4AF5-8904-AE197B62A447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B53B-282F-45B5-96AE-5ED656F50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49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170B-BD58-4AF5-8904-AE197B62A447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B53B-282F-45B5-96AE-5ED656F50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24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170B-BD58-4AF5-8904-AE197B62A447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B53B-282F-45B5-96AE-5ED656F50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85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170B-BD58-4AF5-8904-AE197B62A447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B53B-282F-45B5-96AE-5ED656F50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583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170B-BD58-4AF5-8904-AE197B62A447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B53B-282F-45B5-96AE-5ED656F50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801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170B-BD58-4AF5-8904-AE197B62A447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B53B-282F-45B5-96AE-5ED656F50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64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170B-BD58-4AF5-8904-AE197B62A447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B53B-282F-45B5-96AE-5ED656F50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42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8170B-BD58-4AF5-8904-AE197B62A447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AB53B-282F-45B5-96AE-5ED656F50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195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4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omments" Target="../comments/commen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184C6-3C1E-49F9-D337-06FAFD70A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DAB9CF6-4C81-1AD6-38D7-853DAC5D9CC8}"/>
              </a:ext>
            </a:extLst>
          </p:cNvPr>
          <p:cNvSpPr/>
          <p:nvPr/>
        </p:nvSpPr>
        <p:spPr>
          <a:xfrm>
            <a:off x="3429001" y="0"/>
            <a:ext cx="3428999" cy="9906000"/>
          </a:xfrm>
          <a:prstGeom prst="rect">
            <a:avLst/>
          </a:prstGeom>
          <a:solidFill>
            <a:srgbClr val="7324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88CED21-1379-A120-53E3-538A0EB21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20" y="3862510"/>
            <a:ext cx="2459759" cy="386761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FB03219-CAA9-A116-C672-943AC0688866}"/>
              </a:ext>
            </a:extLst>
          </p:cNvPr>
          <p:cNvSpPr txBox="1"/>
          <p:nvPr/>
        </p:nvSpPr>
        <p:spPr>
          <a:xfrm>
            <a:off x="152984" y="8737975"/>
            <a:ext cx="141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venir LT Std 45 Book" panose="020B0502020203020204" pitchFamily="34" charset="0"/>
              </a:rPr>
              <a:t>APARADOR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521A575-6E68-95D1-0E36-B6CDA75F2C2E}"/>
              </a:ext>
            </a:extLst>
          </p:cNvPr>
          <p:cNvSpPr txBox="1"/>
          <p:nvPr/>
        </p:nvSpPr>
        <p:spPr>
          <a:xfrm>
            <a:off x="152984" y="9039843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Avenir LT Std 45 Book" panose="020B0502020203020204" pitchFamily="34" charset="0"/>
              </a:rPr>
              <a:t>GRACIA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E220147-BE67-9CA8-E435-7EEE38CDAB4A}"/>
              </a:ext>
            </a:extLst>
          </p:cNvPr>
          <p:cNvSpPr txBox="1"/>
          <p:nvPr/>
        </p:nvSpPr>
        <p:spPr>
          <a:xfrm>
            <a:off x="6192203" y="8803714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  <a:latin typeface="Avenir LT Std 45 Book" panose="020B0502020203020204" pitchFamily="34" charset="0"/>
              </a:rPr>
              <a:t>POR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0B578AC-E01D-39B0-5F3C-D4CCC813A0A3}"/>
              </a:ext>
            </a:extLst>
          </p:cNvPr>
          <p:cNvSpPr txBox="1"/>
          <p:nvPr/>
        </p:nvSpPr>
        <p:spPr>
          <a:xfrm>
            <a:off x="4833991" y="9107307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b="1" dirty="0">
                <a:solidFill>
                  <a:schemeClr val="bg1"/>
                </a:solidFill>
                <a:latin typeface="Avenir LT Std 45 Book" panose="020B0502020203020204" pitchFamily="34" charset="0"/>
              </a:rPr>
              <a:t>LUISA MOYSÉS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D9B8087-CF30-29D5-D572-144103D359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t="21926" r="26182"/>
          <a:stretch>
            <a:fillRect/>
          </a:stretch>
        </p:blipFill>
        <p:spPr>
          <a:xfrm>
            <a:off x="106017" y="5122810"/>
            <a:ext cx="3193774" cy="334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3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CA464-0147-C739-4062-AE2A4B1A5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F36A214A-7FC3-E10D-38BE-BC686FC64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3" t="23407" r="18601"/>
          <a:stretch>
            <a:fillRect/>
          </a:stretch>
        </p:blipFill>
        <p:spPr>
          <a:xfrm>
            <a:off x="-1089" y="5300871"/>
            <a:ext cx="3155107" cy="318052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5081463-C705-586F-6AC5-0BA3BAF52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383" y="5529013"/>
            <a:ext cx="4525617" cy="3393788"/>
          </a:xfrm>
          <a:prstGeom prst="rect">
            <a:avLst/>
          </a:prstGeom>
        </p:spPr>
      </p:pic>
      <p:pic>
        <p:nvPicPr>
          <p:cNvPr id="2" name="Google Shape;61;p1">
            <a:extLst>
              <a:ext uri="{FF2B5EF4-FFF2-40B4-BE49-F238E27FC236}">
                <a16:creationId xmlns:a16="http://schemas.microsoft.com/office/drawing/2014/main" id="{9BC0C00E-E3EA-3D57-E723-3D28FB7DC53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83793" y="9117824"/>
            <a:ext cx="1624314" cy="255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451FCE0-02CA-44CC-D89E-F4E58A6BB6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881789" y="9117776"/>
            <a:ext cx="1626318" cy="2556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AB3B67D-B4D3-D6C0-90BD-3DE95E344F6D}"/>
              </a:ext>
            </a:extLst>
          </p:cNvPr>
          <p:cNvSpPr txBox="1"/>
          <p:nvPr/>
        </p:nvSpPr>
        <p:spPr>
          <a:xfrm>
            <a:off x="152984" y="9039843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Avenir LT Std 45 Book" panose="020B0502020203020204" pitchFamily="34" charset="0"/>
              </a:rPr>
              <a:t>GRACIA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EFB84C4-BAB5-D3CC-CDED-525C502C828C}"/>
              </a:ext>
            </a:extLst>
          </p:cNvPr>
          <p:cNvSpPr txBox="1"/>
          <p:nvPr/>
        </p:nvSpPr>
        <p:spPr>
          <a:xfrm>
            <a:off x="273736" y="404492"/>
            <a:ext cx="631052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venir LT Std 45 Book" panose="020B0502020203020204" pitchFamily="34" charset="0"/>
                <a:cs typeface="Arial" panose="020B0604020202020204" pitchFamily="34" charset="0"/>
              </a:rPr>
              <a:t>O Aparador Gràcia traduz sofisticação através de um desenho limpo e equilibrado. Sua estrutura de quatro pés confere estabilidade e presença, enquanto as proporções cuidadosamente trabalhadas criam uma peça marcante e atemporal.</a:t>
            </a:r>
          </a:p>
          <a:p>
            <a:pPr algn="just"/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venir LT Std 45 Book" panose="020B0502020203020204" pitchFamily="34" charset="0"/>
                <a:cs typeface="Arial" panose="020B0604020202020204" pitchFamily="34" charset="0"/>
              </a:rPr>
              <a:t>Os pés em mármore trazem solidez e nobreza ao conjunto, contrastando com as laterais revestidas em couro, que acrescentam textura, conforto visual e um acabamento refinado. O diálogo entre materiais reforça o caráter contemporâneo da peça, onde força e delicadeza coexistem de forma harmoniosa.</a:t>
            </a:r>
          </a:p>
          <a:p>
            <a:pPr algn="just"/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venir LT Std 45 Book" panose="020B0502020203020204" pitchFamily="34" charset="0"/>
                <a:cs typeface="Arial" panose="020B0604020202020204" pitchFamily="34" charset="0"/>
              </a:rPr>
              <a:t>Uma mesa pensada para ambientes que valorizam o detalhe, o uso cotidiano e a elegância silenciosa.</a:t>
            </a:r>
          </a:p>
          <a:p>
            <a:pPr algn="just"/>
            <a:endParaRPr lang="pt-BR" sz="1400" dirty="0">
              <a:solidFill>
                <a:schemeClr val="bg2">
                  <a:lumMod val="50000"/>
                </a:schemeClr>
              </a:solidFill>
              <a:latin typeface="Avenir LT Std 45 Book" panose="020B0502020203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1400" dirty="0" err="1">
                <a:solidFill>
                  <a:schemeClr val="bg2">
                    <a:lumMod val="50000"/>
                  </a:schemeClr>
                </a:solidFill>
                <a:latin typeface="Avenir LT Std 45 Book" panose="020B0502020203020204" pitchFamily="34" charset="0"/>
                <a:cs typeface="Arial" panose="020B0604020202020204" pitchFamily="34" charset="0"/>
              </a:rPr>
              <a:t>Luisa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venir LT Std 45 Book" panose="020B0502020203020204" pitchFamily="34" charset="0"/>
                <a:cs typeface="Arial" panose="020B0604020202020204" pitchFamily="34" charset="0"/>
              </a:rPr>
              <a:t> Moysés, 2026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A19434F-C3AA-F358-7AC9-8E449319B643}"/>
              </a:ext>
            </a:extLst>
          </p:cNvPr>
          <p:cNvSpPr txBox="1"/>
          <p:nvPr/>
        </p:nvSpPr>
        <p:spPr>
          <a:xfrm>
            <a:off x="152984" y="8737975"/>
            <a:ext cx="141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venir LT Std 45 Book" panose="020B0502020203020204" pitchFamily="34" charset="0"/>
              </a:rPr>
              <a:t>APARADOR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EFB979C-3A34-E0BA-F767-D8F7ABE3D0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71" b="17140"/>
          <a:stretch>
            <a:fillRect/>
          </a:stretch>
        </p:blipFill>
        <p:spPr>
          <a:xfrm>
            <a:off x="0" y="2913200"/>
            <a:ext cx="6858000" cy="267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41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5FBDE-BE99-EA09-7ED3-4201E1AA3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54433A6-C533-7363-3D45-FD4D114D2276}"/>
              </a:ext>
            </a:extLst>
          </p:cNvPr>
          <p:cNvSpPr txBox="1"/>
          <p:nvPr/>
        </p:nvSpPr>
        <p:spPr>
          <a:xfrm>
            <a:off x="725326" y="448888"/>
            <a:ext cx="141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venir LT Std 45 Book" panose="020B0502020203020204" pitchFamily="34" charset="0"/>
              </a:rPr>
              <a:t>APARADOR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7D71A7C-1700-498E-FEDB-C2BCF42F9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881789" y="9117776"/>
            <a:ext cx="1626318" cy="2556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C09D683-2387-D6CF-D1CA-69A3E49E8CA6}"/>
              </a:ext>
            </a:extLst>
          </p:cNvPr>
          <p:cNvSpPr txBox="1"/>
          <p:nvPr/>
        </p:nvSpPr>
        <p:spPr>
          <a:xfrm>
            <a:off x="152984" y="9039843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Avenir LT Std 45 Book" panose="020B0502020203020204" pitchFamily="34" charset="0"/>
              </a:rPr>
              <a:t>GRACIA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AA0390B-F2F1-BF61-EA74-0588E2D2E633}"/>
              </a:ext>
            </a:extLst>
          </p:cNvPr>
          <p:cNvSpPr txBox="1"/>
          <p:nvPr/>
        </p:nvSpPr>
        <p:spPr>
          <a:xfrm>
            <a:off x="152984" y="8737975"/>
            <a:ext cx="141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venir LT Std 45 Book" panose="020B0502020203020204" pitchFamily="34" charset="0"/>
              </a:rPr>
              <a:t>APARADOR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42021CB-8840-EE6A-9051-D7688CFC5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3088"/>
            <a:ext cx="6858000" cy="408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48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A93E8-3C6F-4B96-8CD5-3DA1DCD4A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1EA4E4C-3289-842A-6D3A-3775B235AEE7}"/>
              </a:ext>
            </a:extLst>
          </p:cNvPr>
          <p:cNvSpPr/>
          <p:nvPr/>
        </p:nvSpPr>
        <p:spPr>
          <a:xfrm>
            <a:off x="0" y="0"/>
            <a:ext cx="6858000" cy="4953000"/>
          </a:xfrm>
          <a:prstGeom prst="rect">
            <a:avLst/>
          </a:prstGeom>
          <a:solidFill>
            <a:srgbClr val="7324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B879DB3-7DA7-86F7-6548-731339663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881789" y="9117776"/>
            <a:ext cx="1626318" cy="2556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F0E6CEEF-9BAE-4A79-D3C3-E800EE340CB5}"/>
              </a:ext>
            </a:extLst>
          </p:cNvPr>
          <p:cNvSpPr txBox="1"/>
          <p:nvPr/>
        </p:nvSpPr>
        <p:spPr>
          <a:xfrm>
            <a:off x="747338" y="1628912"/>
            <a:ext cx="536332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venir LT Std 45 Book" panose="020B0502020203020204" pitchFamily="34" charset="0"/>
                <a:cs typeface="Arial" panose="020B0604020202020204" pitchFamily="34" charset="0"/>
              </a:rPr>
              <a:t>Diferenciais:</a:t>
            </a:r>
          </a:p>
          <a:p>
            <a:pPr algn="ctr"/>
            <a:endParaRPr lang="pt-BR" sz="1600" dirty="0">
              <a:solidFill>
                <a:schemeClr val="bg1"/>
              </a:solidFill>
              <a:latin typeface="Avenir LT Std 45 Book" panose="020B0502020203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Avenir LT Std 45 Book" panose="020B0502020203020204" pitchFamily="34" charset="0"/>
                <a:cs typeface="Arial" panose="020B0604020202020204" pitchFamily="34" charset="0"/>
              </a:rPr>
              <a:t>Borda com acabamento laca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Avenir LT Std 45 Book" panose="020B0502020203020204" pitchFamily="34" charset="0"/>
                <a:cs typeface="Arial" panose="020B0604020202020204" pitchFamily="34" charset="0"/>
              </a:rPr>
              <a:t>Base com perfil revestido em recouro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Avenir LT Std 45 Book" panose="020B0502020203020204" pitchFamily="34" charset="0"/>
                <a:cs typeface="Arial" panose="020B0604020202020204" pitchFamily="34" charset="0"/>
              </a:rPr>
              <a:t>Tampo em vidro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Avenir LT Std 45 Book" panose="020B0502020203020204" pitchFamily="34" charset="0"/>
                <a:cs typeface="Arial" panose="020B0604020202020204" pitchFamily="34" charset="0"/>
              </a:rPr>
              <a:t>Faces da base com revestimento especial em mármore ou vidro 4mm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Avenir LT Std 45 Book" panose="020B0502020203020204" pitchFamily="34" charset="0"/>
                <a:cs typeface="Arial" panose="020B0604020202020204" pitchFamily="34" charset="0"/>
              </a:rPr>
              <a:t>Medidas especiais sob consulta.</a:t>
            </a:r>
          </a:p>
          <a:p>
            <a:pPr algn="ctr"/>
            <a:endParaRPr lang="pt-BR" sz="1600" dirty="0">
              <a:solidFill>
                <a:schemeClr val="bg1"/>
              </a:solidFill>
              <a:latin typeface="Avenir LT Std 45 Book" panose="020B0502020203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3F01DBE-5281-3842-4C8C-39B0B6A6DCCA}"/>
              </a:ext>
            </a:extLst>
          </p:cNvPr>
          <p:cNvSpPr txBox="1"/>
          <p:nvPr/>
        </p:nvSpPr>
        <p:spPr>
          <a:xfrm>
            <a:off x="152984" y="9039843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Avenir LT Std 45 Book" panose="020B0502020203020204" pitchFamily="34" charset="0"/>
              </a:rPr>
              <a:t>GRACIA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0071C13-D619-C017-1D23-7F9DC9E70A42}"/>
              </a:ext>
            </a:extLst>
          </p:cNvPr>
          <p:cNvSpPr txBox="1"/>
          <p:nvPr/>
        </p:nvSpPr>
        <p:spPr>
          <a:xfrm>
            <a:off x="152984" y="8737975"/>
            <a:ext cx="141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venir LT Std 45 Book" panose="020B0502020203020204" pitchFamily="34" charset="0"/>
              </a:rPr>
              <a:t>APARADOR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DF8301D-7258-4B54-1593-050FC4BA2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5"/>
          <a:stretch>
            <a:fillRect/>
          </a:stretch>
        </p:blipFill>
        <p:spPr>
          <a:xfrm>
            <a:off x="0" y="4953000"/>
            <a:ext cx="6858000" cy="35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12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5A5E2-EEAA-C169-3037-E74919130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E264AF5-A26A-7145-11DE-79CE824A3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881789" y="9117776"/>
            <a:ext cx="1626318" cy="2556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B655F84-3BA3-E348-F95B-FD1F556BF88C}"/>
              </a:ext>
            </a:extLst>
          </p:cNvPr>
          <p:cNvSpPr txBox="1"/>
          <p:nvPr/>
        </p:nvSpPr>
        <p:spPr>
          <a:xfrm>
            <a:off x="176089" y="3502708"/>
            <a:ext cx="632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LT Std 45 Book" panose="020B0502020203020204" pitchFamily="34" charset="0"/>
                <a:cs typeface="Arial" panose="020B0604020202020204" pitchFamily="34" charset="0"/>
              </a:rPr>
              <a:t>	</a:t>
            </a:r>
            <a:r>
              <a:rPr lang="en-US" dirty="0"/>
              <a:t>MDF structure covered in reconstituted leather, with a glass top, and base faces finished with special marble cladding or 4mm glass. Special dimensions available upon request.</a:t>
            </a:r>
          </a:p>
          <a:p>
            <a:endParaRPr lang="pt-BR" dirty="0">
              <a:latin typeface="Avenir LT Std 45 Book" panose="020B0502020203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venir LT Std 45 Book" panose="020B0502020203020204" pitchFamily="34" charset="0"/>
                <a:cs typeface="Arial" panose="020B0604020202020204" pitchFamily="34" charset="0"/>
              </a:rPr>
              <a:t>Measures may vary slightly. We reserve the right to make changes without prior consultation</a:t>
            </a:r>
            <a:r>
              <a:rPr lang="pt-BR" sz="1200" dirty="0">
                <a:latin typeface="Avenir LT Std 45 Book" panose="020B0502020203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7B832AC-9658-53F3-BFF0-A6CD44CB2EE8}"/>
              </a:ext>
            </a:extLst>
          </p:cNvPr>
          <p:cNvSpPr txBox="1"/>
          <p:nvPr/>
        </p:nvSpPr>
        <p:spPr>
          <a:xfrm>
            <a:off x="176089" y="6472793"/>
            <a:ext cx="6325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venir LT Std 45 Book" panose="020B0502020203020204" pitchFamily="34" charset="0"/>
                <a:cs typeface="Arial" panose="020B0604020202020204" pitchFamily="34" charset="0"/>
              </a:rPr>
              <a:t>	</a:t>
            </a:r>
            <a:r>
              <a:rPr lang="es-ES" dirty="0"/>
              <a:t>Estructura en MDF revestida en cuero reconstituido, con tapa superior de vidrio y caras de la base con revestimiento especial en mármol o vidrio de 4 </a:t>
            </a:r>
            <a:r>
              <a:rPr lang="es-ES" dirty="0" err="1"/>
              <a:t>mm.</a:t>
            </a:r>
            <a:r>
              <a:rPr lang="es-ES" dirty="0"/>
              <a:t> Medidas especiales bajo consulta.</a:t>
            </a:r>
          </a:p>
          <a:p>
            <a:endParaRPr lang="pt-BR" dirty="0">
              <a:latin typeface="Avenir LT Std 45 Book" panose="020B0502020203020204" pitchFamily="34" charset="0"/>
              <a:cs typeface="Arial" panose="020B0604020202020204" pitchFamily="34" charset="0"/>
            </a:endParaRPr>
          </a:p>
          <a:p>
            <a:r>
              <a:rPr lang="es-ES" sz="1200" dirty="0">
                <a:latin typeface="Avenir LT Std 45 Book" panose="020B0502020203020204" pitchFamily="34" charset="0"/>
                <a:cs typeface="Arial" panose="020B0604020202020204" pitchFamily="34" charset="0"/>
              </a:rPr>
              <a:t>Las medidas pueden variar un poco. Nos reservamos el derecho de realizar cambios sin previa consulta</a:t>
            </a:r>
            <a:r>
              <a:rPr lang="pt-BR" sz="1200" dirty="0">
                <a:latin typeface="Avenir LT Std 45 Book" panose="020B0502020203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9C570F0-05AB-CDA8-0DA2-85C4A73E5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40" y="624802"/>
            <a:ext cx="249764" cy="16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8474185C-25F0-42D2-411C-E39BA1F38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22" y="6560256"/>
            <a:ext cx="248400" cy="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CA2486EF-E08E-405A-D060-052468248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45" y="3591405"/>
            <a:ext cx="275760" cy="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FDAA743-C1D1-8BBA-68E3-F953D46FA5C3}"/>
              </a:ext>
            </a:extLst>
          </p:cNvPr>
          <p:cNvSpPr txBox="1"/>
          <p:nvPr/>
        </p:nvSpPr>
        <p:spPr>
          <a:xfrm>
            <a:off x="176089" y="532624"/>
            <a:ext cx="632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venir LT Std 45 Book" panose="020B0502020203020204" pitchFamily="34" charset="0"/>
                <a:cs typeface="Arial" panose="020B0604020202020204" pitchFamily="34" charset="0"/>
              </a:rPr>
              <a:t>	</a:t>
            </a:r>
            <a:r>
              <a:rPr lang="pt-BR" dirty="0">
                <a:cs typeface="Arial" panose="020B0604020202020204" pitchFamily="34" charset="0"/>
              </a:rPr>
              <a:t>Estrutura em MDF revestido em couro reconstituído, com </a:t>
            </a:r>
            <a:r>
              <a:rPr lang="pt-BR" dirty="0"/>
              <a:t>tampo superior em vidro, faces da base com revestimento especial em mármore ou vidro 4mm.</a:t>
            </a:r>
            <a:r>
              <a:rPr lang="pt-BR" dirty="0">
                <a:cs typeface="Arial" panose="020B0604020202020204" pitchFamily="34" charset="0"/>
              </a:rPr>
              <a:t> Medidas especiais sob consulta.</a:t>
            </a:r>
          </a:p>
          <a:p>
            <a:endParaRPr lang="pt-BR" sz="1200" dirty="0">
              <a:latin typeface="Avenir LT Std 45 Book" panose="020B0502020203020204" pitchFamily="34" charset="0"/>
              <a:cs typeface="Arial" panose="020B0604020202020204" pitchFamily="34" charset="0"/>
            </a:endParaRPr>
          </a:p>
          <a:p>
            <a:r>
              <a:rPr lang="pt-BR" sz="1200" dirty="0">
                <a:latin typeface="Avenir LT Std 45 Book" panose="020B0502020203020204" pitchFamily="34" charset="0"/>
                <a:cs typeface="Arial" panose="020B0604020202020204" pitchFamily="34" charset="0"/>
              </a:rPr>
              <a:t>Medidas podem apresentar leves variações. Nos reservamos o direito de efetuar essas alterações sem consulta prévia.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2E1AF85-F2A3-4811-77B7-D6A6E40F1C68}"/>
              </a:ext>
            </a:extLst>
          </p:cNvPr>
          <p:cNvSpPr txBox="1"/>
          <p:nvPr/>
        </p:nvSpPr>
        <p:spPr>
          <a:xfrm>
            <a:off x="152984" y="9039843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Avenir LT Std 45 Book" panose="020B0502020203020204" pitchFamily="34" charset="0"/>
              </a:rPr>
              <a:t>GRACIA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1A8BB4A-8117-DBEF-58D2-4E5130B48692}"/>
              </a:ext>
            </a:extLst>
          </p:cNvPr>
          <p:cNvSpPr txBox="1"/>
          <p:nvPr/>
        </p:nvSpPr>
        <p:spPr>
          <a:xfrm>
            <a:off x="152984" y="8737975"/>
            <a:ext cx="141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venir LT Std 45 Book" panose="020B0502020203020204" pitchFamily="34" charset="0"/>
              </a:rPr>
              <a:t>APARADOR</a:t>
            </a:r>
          </a:p>
        </p:txBody>
      </p:sp>
    </p:spTree>
    <p:extLst>
      <p:ext uri="{BB962C8B-B14F-4D97-AF65-F5344CB8AC3E}">
        <p14:creationId xmlns:p14="http://schemas.microsoft.com/office/powerpoint/2010/main" val="3852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1321</TotalTime>
  <Words>437</Words>
  <Application>Microsoft Office PowerPoint</Application>
  <PresentationFormat>Papel A4 (210 x 297 mm)</PresentationFormat>
  <Paragraphs>44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Avenir LT Std 45 Book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José Victor Pereira Ruano</dc:creator>
  <cp:lastModifiedBy>Comercial Ville Art</cp:lastModifiedBy>
  <cp:revision>48</cp:revision>
  <dcterms:created xsi:type="dcterms:W3CDTF">2024-02-15T19:34:29Z</dcterms:created>
  <dcterms:modified xsi:type="dcterms:W3CDTF">2026-04-24T20:09:58Z</dcterms:modified>
</cp:coreProperties>
</file>